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14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17" y="403416"/>
            <a:ext cx="4476206" cy="129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4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23BF7-9F5A-9E42-B502-689AC6A1E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7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A2D79-D5B9-9E44-BC26-5C4012EF6E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2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9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24AE8-78F8-144E-A4FE-553D35E59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544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261A5-F588-D34E-A84B-E514DA90C9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9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C725B-9C86-6E43-AAF9-1A329DDB2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A03EE-8AFD-D547-9E71-0BD0BE6F9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3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1F1C61-654F-EF4C-B7CF-635108DFC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C79C5D-2A6F-F04D-97DA-BEF2467B64E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A5825F-7512-8045-B403-CF218AA201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11" y="6445203"/>
            <a:ext cx="1297578" cy="37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73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84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swedberg</dc:creator>
  <cp:lastModifiedBy>swedberg</cp:lastModifiedBy>
  <cp:revision>5</cp:revision>
  <dcterms:created xsi:type="dcterms:W3CDTF">2016-09-09T15:06:00Z</dcterms:created>
  <dcterms:modified xsi:type="dcterms:W3CDTF">2017-05-25T19:51:36Z</dcterms:modified>
</cp:coreProperties>
</file>