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7" y="272788"/>
            <a:ext cx="4321969" cy="125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rgbClr val="5F5F5F"/>
                </a:solidFill>
              </a:rPr>
              <a:t>Unit Name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5530850" y="125413"/>
            <a:ext cx="319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/>
              <a:t>Optional Presentation Title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2" y="79907"/>
            <a:ext cx="1496349" cy="4344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_template_SHIEL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Geneva</vt:lpstr>
      <vt:lpstr>ヒラギノ角ゴ Pro W3</vt:lpstr>
      <vt:lpstr>RU_template_SHIELD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swedberg</dc:creator>
  <cp:lastModifiedBy>swedberg</cp:lastModifiedBy>
  <cp:revision>2</cp:revision>
  <dcterms:created xsi:type="dcterms:W3CDTF">2016-09-09T15:06:00Z</dcterms:created>
  <dcterms:modified xsi:type="dcterms:W3CDTF">2017-05-25T19:32:35Z</dcterms:modified>
</cp:coreProperties>
</file>