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38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5890">
            <a:off x="480274" y="443661"/>
            <a:ext cx="2883861" cy="83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9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2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695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4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3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23BF7-9F5A-9E42-B502-689AC6A1E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5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A2D79-D5B9-9E44-BC26-5C4012EF6E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2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24AE8-78F8-144E-A4FE-553D35E590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261A5-F588-D34E-A84B-E514DA90C9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C725B-9C86-6E43-AAF9-1A329DDB2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5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A03EE-8AFD-D547-9E71-0BD0BE6F9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7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F1C61-654F-EF4C-B7CF-635108DFC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3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5825F-7512-8045-B403-CF218AA201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2" y="79907"/>
            <a:ext cx="1496349" cy="4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7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8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13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Impact</vt:lpstr>
      <vt:lpstr>Main Event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swedberg</dc:creator>
  <cp:lastModifiedBy>swedberg</cp:lastModifiedBy>
  <cp:revision>3</cp:revision>
  <dcterms:created xsi:type="dcterms:W3CDTF">2016-09-09T15:06:00Z</dcterms:created>
  <dcterms:modified xsi:type="dcterms:W3CDTF">2017-05-25T19:43:29Z</dcterms:modified>
</cp:coreProperties>
</file>